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51EF4-8EF0-461A-E50B-49844393C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96562E-CB37-FE99-8D10-58B986567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46DEA7-824F-5016-1C75-241BE1704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65E6A3-3429-C0A8-4F57-6BCF4FDA7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3B4760-51EE-CACD-0E1C-ACEB1658F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8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458E1-8EE9-F300-A036-94DA6CE4A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1745CD-A79A-48C5-0625-1BE925957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88BEFF-938D-0155-E86A-73A1D345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D05AF2-CEBD-E8BC-F25D-CE3461A3D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BFB2B2-2C04-D152-B50A-0EB14E4AF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24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492C2D-E36E-A3C1-B088-DE82650F91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8DDA54-591A-5603-683B-133C8BF17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816DD2-C70E-7983-6FF7-3470959FF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6C2997-2880-9FEC-4219-546D62906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9F97C6-ABE4-8FCC-CFF0-1ED814474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9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3A038-E4B2-20AD-CA5C-0F3F5897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EF684B-9C5C-6FD6-10A9-BD87ADB71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D1F310-1E64-B174-59C3-6A5DB2276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8B80D3-A649-C594-6187-5885CAE77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A7F8C1-6E4A-93C2-260A-78CCEA91F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41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7C11DF-A03A-5F08-A9DB-25A248AA9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B924AA-2E4B-E97F-2F38-D173D62F1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8D051D-BD9F-DC55-E852-4CEB8F503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5CACE3-B89B-6251-4616-097DFA93B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E36C60-4C8E-3337-C442-BC6AACF8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9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4FAE26-DA6F-9020-94F2-E79BF069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6A6C38-DACE-4AB7-A30D-3AB49E7AD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CCA23C-014D-8300-1012-54CBECCAC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0B525A-0EBC-DCB1-A0E9-5BB17581B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345A9B-2968-3A24-D742-DA52097A4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C7DFFD-B4D5-713E-AC89-78AE548A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5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8672CE-28F7-58C6-DEA1-53658C186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54E351-547C-E8DE-0396-2257EE863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DDE717-7180-A04B-A764-1F6A21C7F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71E7B1-9D13-E96B-52D2-37776B9A4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156E61D-FB98-7166-1D57-44B0305EE4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C5B797-6E96-15A0-B402-34DBD3BE2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A5B8EE-9F9F-3507-095D-0B46BB7A3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8CEE50D-5F4C-3547-93A9-F3FF8DB51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6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08B20-F385-7F71-C97B-F3937AF18A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F44303-E4D3-2D92-DCAB-305584D3D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F1A0F7-2A85-B3A1-8987-B5842C65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A8DBA2E-708E-F69A-BE82-43F972366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01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F01259-E3AD-B036-6B5C-20597896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EA2031-F1B6-0FCD-75DE-18DE00247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DFDDE0-5925-FFAE-45DD-76F53F053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9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B1078-C040-2814-234C-E24E59621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935EE6-5E66-F877-B253-99555366A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604971-3C65-D995-8291-DD7F844D7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2A731F-2838-CCFD-FCC5-79B5C78D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DDE70D6-67C2-5B20-6657-9D3A33D74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CEFFAFB-6098-BE9F-D23B-6281C399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67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3BDECA-9E3C-E987-8E70-A791598B9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AD692B-1BD9-FC25-F8A9-D0F3A11890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9720FE-3EF1-3686-9CED-C926FC502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D442E8-EF6E-0F25-4C1B-9D80BB42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2302C3-046E-37DB-832F-598F38FA4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263831-42B4-8F25-5B1D-4AA210CF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200F133-0C9D-7142-3F99-270D4AA4F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796095-5AB2-BB13-EE19-4B9E4A9A3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0D4A0D-B5F8-DDF3-9BE4-CB93BD1B6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3DF7C-B4E6-453C-A55A-4F169FD13018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E33CBB-1006-E911-DF2E-74898A9FAB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C1BA0E-36E2-C584-3D63-CFC25944E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BD92B-A5B6-44B1-89A4-C4FB4B31898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6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6ED57F7-1282-0E1C-CC88-C2DC3607B9A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9" t="3983" r="9796" b="86813"/>
          <a:stretch/>
        </p:blipFill>
        <p:spPr>
          <a:xfrm>
            <a:off x="949035" y="123644"/>
            <a:ext cx="10058401" cy="1600713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34BD7B-EF91-3000-08C9-35671898B6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57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3C71B-1946-6193-F801-1FF8BF38E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7DA2F822-3D5B-9A6B-11D5-9270CDB0FD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53550" y="1969"/>
            <a:ext cx="2838450" cy="838200"/>
          </a:xfr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B14DB00-A47D-59DC-B190-B45D74284A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832"/>
            <a:ext cx="114300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498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Amalia Isabel Escudero Villa</dc:creator>
  <cp:lastModifiedBy>EDWIN FERNANDO MEJIA PENAFIEL</cp:lastModifiedBy>
  <cp:revision>3</cp:revision>
  <dcterms:created xsi:type="dcterms:W3CDTF">2023-09-19T14:37:04Z</dcterms:created>
  <dcterms:modified xsi:type="dcterms:W3CDTF">2023-09-20T16:04:42Z</dcterms:modified>
</cp:coreProperties>
</file>